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5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69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5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0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01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0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03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0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0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0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1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21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04866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>
                <a:solidFill>
                  <a:srgbClr val="92D04F"/>
                </a:solidFill>
              </a:rPr>
              <a:t>विवाद</a:t>
            </a:r>
            <a:r>
              <a:rPr lang="en-US" altLang="en-US">
                <a:solidFill>
                  <a:srgbClr val="92D04F"/>
                </a:solidFill>
              </a:rPr>
              <a:t> का प्रबंधन, समाधान और रूपांतरण</a:t>
            </a:r>
            <a:endParaRPr lang="en-IN"/>
          </a:p>
        </p:txBody>
      </p:sp>
      <p:sp>
        <p:nvSpPr>
          <p:cNvPr id="1048662" name="Subtitle 104866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0486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विवादों का</a:t>
            </a:r>
            <a:r>
              <a:rPr lang="en-US" altLang="en-US"/>
              <a:t> प्रबंधन</a:t>
            </a:r>
            <a:endParaRPr lang="en-IN"/>
          </a:p>
        </p:txBody>
      </p:sp>
      <p:sp>
        <p:nvSpPr>
          <p:cNvPr id="1048664" name="Content Placeholder 104866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अनुकूलन</a:t>
            </a:r>
            <a:r>
              <a:rPr lang="en-US" altLang="en-US" sz="3600" b="1"/>
              <a:t> एवं स्वीकारना</a:t>
            </a:r>
            <a:endParaRPr lang="en-IN"/>
          </a:p>
          <a:p>
            <a:r>
              <a:rPr lang="en-US" altLang="en-US" sz="3600" b="1"/>
              <a:t> बचना या </a:t>
            </a:r>
            <a:r>
              <a:rPr lang="en-IN" altLang="en-US" sz="3600" b="1"/>
              <a:t>टा</a:t>
            </a:r>
            <a:r>
              <a:rPr lang="en-US" altLang="en-US" sz="3600" b="1"/>
              <a:t>लना </a:t>
            </a:r>
            <a:endParaRPr lang="en-IN"/>
          </a:p>
          <a:p>
            <a:r>
              <a:rPr lang="en-IN" altLang="en-US" sz="3600" b="1"/>
              <a:t>सहयोग</a:t>
            </a:r>
            <a:r>
              <a:rPr lang="en-US" altLang="en-US" sz="3600" b="1"/>
              <a:t> करना </a:t>
            </a:r>
            <a:endParaRPr lang="en-IN"/>
          </a:p>
          <a:p>
            <a:r>
              <a:rPr lang="en-IN" altLang="en-US" sz="3600" b="1"/>
              <a:t>प्रतियोगिता</a:t>
            </a:r>
            <a:r>
              <a:rPr lang="en-US" altLang="en-US" sz="3600" b="1"/>
              <a:t> करना</a:t>
            </a:r>
            <a:endParaRPr lang="en-IN"/>
          </a:p>
          <a:p>
            <a:r>
              <a:rPr lang="en-US" altLang="en-US" sz="3600" b="1"/>
              <a:t> समझौते पर बल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04866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विवाद</a:t>
            </a:r>
            <a:r>
              <a:rPr lang="en-US" altLang="en-US" b="1"/>
              <a:t> का समाधान</a:t>
            </a:r>
            <a:endParaRPr lang="en-IN"/>
          </a:p>
        </p:txBody>
      </p:sp>
      <p:sp>
        <p:nvSpPr>
          <p:cNvPr id="1048666" name="Content Placeholder 104866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कूटनीति</a:t>
            </a:r>
            <a:r>
              <a:rPr lang="en-US" altLang="en-US" sz="3600" b="1"/>
              <a:t> द्वारा </a:t>
            </a:r>
            <a:endParaRPr lang="en-IN"/>
          </a:p>
          <a:p>
            <a:r>
              <a:rPr lang="en-IN" altLang="en-US" sz="3600" b="1"/>
              <a:t>मध्यस्थता</a:t>
            </a:r>
            <a:r>
              <a:rPr lang="en-US" altLang="en-US" sz="3600" b="1"/>
              <a:t> द्वारा</a:t>
            </a:r>
            <a:endParaRPr lang="en-IN"/>
          </a:p>
          <a:p>
            <a:r>
              <a:rPr lang="en-US" altLang="en-US" sz="3600" b="1"/>
              <a:t> वार्ता द्वारा </a:t>
            </a:r>
            <a:endParaRPr lang="en-IN"/>
          </a:p>
          <a:p>
            <a:r>
              <a:rPr lang="en-IN" altLang="en-US" sz="3600" b="1"/>
              <a:t>निर्णायक मंडल</a:t>
            </a:r>
            <a:r>
              <a:rPr lang="en-US" altLang="en-US" sz="3600" b="1"/>
              <a:t> या पंच निर्णय द्वारा </a:t>
            </a:r>
            <a:endParaRPr lang="en-IN"/>
          </a:p>
          <a:p>
            <a:r>
              <a:rPr lang="en-IN" altLang="en-US" sz="3600" b="1"/>
              <a:t>न्यायिक</a:t>
            </a:r>
            <a:r>
              <a:rPr lang="en-US" altLang="en-US" sz="3600" b="1"/>
              <a:t> प्रक्रिया द्वारा </a:t>
            </a:r>
            <a:endParaRPr lang="en-IN"/>
          </a:p>
          <a:p>
            <a:r>
              <a:rPr lang="en-IN" altLang="en-US" sz="3600" b="1"/>
              <a:t>सुलह या</a:t>
            </a:r>
            <a:r>
              <a:rPr lang="en-US" altLang="en-US" sz="3600" b="1"/>
              <a:t> समझौते के द्वारा</a:t>
            </a:r>
            <a:endParaRPr lang="en-IN"/>
          </a:p>
          <a:p>
            <a:r>
              <a:rPr lang="en-US" altLang="en-US" sz="3600" b="1"/>
              <a:t> विवाद प्रबंधन व रूपांतरण कर</a:t>
            </a:r>
            <a:r>
              <a:rPr lang="en-IN" altLang="en-US" sz="3600" b="1"/>
              <a:t>ना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04866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/>
              <a:t>विवाद</a:t>
            </a:r>
            <a:r>
              <a:rPr lang="en-US" altLang="en-US" b="1"/>
              <a:t> का रूपांतरण</a:t>
            </a:r>
            <a:endParaRPr lang="en-IN"/>
          </a:p>
        </p:txBody>
      </p:sp>
      <p:sp>
        <p:nvSpPr>
          <p:cNvPr id="1048668" name="Content Placeholder 104866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3600" b="1"/>
              <a:t>विवाद को अवसर माने</a:t>
            </a:r>
            <a:endParaRPr lang="en-IN"/>
          </a:p>
          <a:p>
            <a:r>
              <a:rPr lang="en-IN" altLang="en-US" sz="3600" b="1"/>
              <a:t> विरोधी को सम्मान दें</a:t>
            </a:r>
            <a:endParaRPr lang="en-IN"/>
          </a:p>
          <a:p>
            <a:r>
              <a:rPr lang="en-US" altLang="en-US" sz="3600" b="1"/>
              <a:t> मौलिक कारणों की पहचान </a:t>
            </a:r>
            <a:endParaRPr lang="en-IN"/>
          </a:p>
          <a:p>
            <a:r>
              <a:rPr lang="en-IN" altLang="en-US" sz="3600" b="1"/>
              <a:t>अच्छे</a:t>
            </a:r>
            <a:r>
              <a:rPr lang="en-US" altLang="en-US" sz="3600" b="1"/>
              <a:t> भविष्य पर बल </a:t>
            </a:r>
            <a:endParaRPr lang="en-IN"/>
          </a:p>
          <a:p>
            <a:r>
              <a:rPr lang="en-IN" altLang="en-US" sz="3600" b="1"/>
              <a:t>अलग</a:t>
            </a:r>
            <a:r>
              <a:rPr lang="en-US" altLang="en-US" sz="3600" b="1"/>
              <a:t> होना या रहना </a:t>
            </a:r>
            <a:endParaRPr lang="en-IN"/>
          </a:p>
          <a:p>
            <a:r>
              <a:rPr lang="en-IN" altLang="en-US" sz="3600" b="1"/>
              <a:t>विवाद</a:t>
            </a:r>
            <a:r>
              <a:rPr lang="en-US" altLang="en-US" sz="3600" b="1"/>
              <a:t> से सीखना 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0486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70" name="Content Placeholder 104866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Office Theme</vt:lpstr>
      <vt:lpstr>विवाद का प्रबंधन, समाधान और रूपांतरण</vt:lpstr>
      <vt:lpstr>विवादों का प्रबंधन</vt:lpstr>
      <vt:lpstr>विवाद का समाधान</vt:lpstr>
      <vt:lpstr>विवाद का रूपांतरण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B.A.3rd Year Conflict and Peace Building Pols-304</dc:title>
  <dc:creator>Redmi Note 4</dc:creator>
  <cp:lastModifiedBy>gt</cp:lastModifiedBy>
  <cp:revision>2</cp:revision>
  <dcterms:created xsi:type="dcterms:W3CDTF">2015-05-11T22:30:45Z</dcterms:created>
  <dcterms:modified xsi:type="dcterms:W3CDTF">2022-07-30T06:06:12Z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81ae9385b97d40608692e3da5a6a703b</vt:lpwstr>
  </property>
</Properties>
</file>